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301860" y="4239664"/>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b="1" dirty="0">
                <a:solidFill>
                  <a:schemeClr val="bg1"/>
                </a:solidFill>
              </a:rPr>
              <a:t>Name:                  </a:t>
            </a:r>
            <a:r>
              <a:rPr lang="en-IN" sz="1100" b="1" dirty="0">
                <a:solidFill>
                  <a:schemeClr val="bg1"/>
                </a:solidFill>
              </a:rPr>
              <a:t>   C.SOUNDIRARAJAN</a:t>
            </a:r>
            <a:endParaRPr lang="en-US" sz="1100" b="1" dirty="0">
              <a:solidFill>
                <a:schemeClr val="bg1"/>
              </a:solidFill>
            </a:endParaRPr>
          </a:p>
          <a:p>
            <a:pPr marR="0" lvl="0" rtl="0">
              <a:lnSpc>
                <a:spcPct val="100000"/>
              </a:lnSpc>
              <a:spcBef>
                <a:spcPts val="0"/>
              </a:spcBef>
              <a:spcAft>
                <a:spcPts val="200"/>
              </a:spcAft>
            </a:pPr>
            <a:r>
              <a:rPr lang="en-US" sz="1100" b="1" i="0" u="none" strike="noStrike" cap="none" dirty="0">
                <a:solidFill>
                  <a:schemeClr val="bg1"/>
                </a:solidFill>
                <a:latin typeface="Arial"/>
                <a:ea typeface="Arial"/>
                <a:cs typeface="Arial"/>
                <a:sym typeface="Arial"/>
              </a:rPr>
              <a:t>NM Id:                    au617</a:t>
            </a:r>
            <a:r>
              <a:rPr lang="en-IN" sz="1100" b="1" dirty="0">
                <a:solidFill>
                  <a:schemeClr val="bg1"/>
                </a:solidFill>
              </a:rPr>
              <a:t>72111094</a:t>
            </a:r>
            <a:endParaRPr lang="en-US" sz="1100" b="1"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b="1" dirty="0">
                <a:solidFill>
                  <a:schemeClr val="bg1"/>
                </a:solidFill>
              </a:rPr>
              <a:t>College Name:       GOVERNMENT COLLEGE OF ENGINEERING, SALEM</a:t>
            </a:r>
            <a:endParaRPr lang="en-US" sz="1100" b="1"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Project video .mp4">
            <a:hlinkClick r:id="" action="ppaction://media"/>
            <a:extLst>
              <a:ext uri="{FF2B5EF4-FFF2-40B4-BE49-F238E27FC236}">
                <a16:creationId xmlns:a16="http://schemas.microsoft.com/office/drawing/2014/main" id="{72EC5B09-0B85-A404-D561-F12D10CEDC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1071" y="1406071"/>
            <a:ext cx="7629072" cy="3181804"/>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Guest User</cp:lastModifiedBy>
  <cp:revision>163</cp:revision>
  <dcterms:modified xsi:type="dcterms:W3CDTF">2024-04-19T12:24:18Z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